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952499" y="25399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952499" y="2590800"/>
            <a:ext cx="11099801" cy="6286500"/>
          </a:xfrm>
          <a:prstGeom prst="rect">
            <a:avLst/>
          </a:prstGeom>
        </p:spPr>
        <p:txBody>
          <a:bodyPr/>
          <a:lstStyle>
            <a:lvl1pPr marL="421105" indent="-421105">
              <a:defRPr sz="3600"/>
            </a:lvl1pPr>
            <a:lvl2pPr marL="865605" indent="-421105">
              <a:defRPr sz="3600"/>
            </a:lvl2pPr>
            <a:lvl3pPr marL="1310105" indent="-421105">
              <a:defRPr sz="3600"/>
            </a:lvl3pPr>
            <a:lvl4pPr marL="1754605" indent="-421105">
              <a:defRPr sz="3600"/>
            </a:lvl4pPr>
            <a:lvl5pPr marL="2199105" indent="-421105"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952499" y="25399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952499" y="2590800"/>
            <a:ext cx="11099801" cy="6286500"/>
          </a:xfrm>
          <a:prstGeom prst="rect">
            <a:avLst/>
          </a:prstGeom>
        </p:spPr>
        <p:txBody>
          <a:bodyPr/>
          <a:lstStyle>
            <a:lvl1pPr marL="421105" indent="-421105">
              <a:defRPr sz="3600"/>
            </a:lvl1pPr>
            <a:lvl2pPr marL="865605" indent="-421105">
              <a:defRPr sz="3600"/>
            </a:lvl2pPr>
            <a:lvl3pPr marL="1310105" indent="-421105">
              <a:defRPr sz="3600"/>
            </a:lvl3pPr>
            <a:lvl4pPr marL="1754605" indent="-421105">
              <a:defRPr sz="3600"/>
            </a:lvl4pPr>
            <a:lvl5pPr marL="2199105" indent="-421105"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1pPr>
      <a:lvl2pPr indent="228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2pPr>
      <a:lvl3pPr indent="457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3pPr>
      <a:lvl4pPr indent="685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4pPr>
      <a:lvl5pPr indent="9144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5pPr>
      <a:lvl6pPr indent="11430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6pPr>
      <a:lvl7pPr indent="1371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7pPr>
      <a:lvl8pPr indent="1600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8pPr>
      <a:lvl9pPr indent="1828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952500" y="1363860"/>
            <a:ext cx="11099800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Come join the song, lift your voice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As heaven and earth give praise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Fall to your knees, at the feet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Of the Son of The One True God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Turn from old ways, lift your eyes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For the kingdom of God is here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Open your heart, offer all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For Jesus Christ is here, now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965200" y="1363860"/>
            <a:ext cx="11099800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hope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peace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rest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In the One who Loves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He will light the way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He will lead us home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As we offer all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To the One who saves us</a:t>
            </a:r>
          </a:p>
        </p:txBody>
      </p:sp>
      <p:sp>
        <p:nvSpPr>
          <p:cNvPr id="45" name="Shape 45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body" idx="1"/>
          </p:nvPr>
        </p:nvSpPr>
        <p:spPr>
          <a:xfrm>
            <a:off x="965200" y="1363860"/>
            <a:ext cx="11099800" cy="5435056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Call on the Name, that is hope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Jesus the Son of God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Lord over all, He is good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And His mercy endures, Always</a:t>
            </a:r>
          </a:p>
        </p:txBody>
      </p:sp>
      <p:sp>
        <p:nvSpPr>
          <p:cNvPr id="48" name="Shape 48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965200" y="1363860"/>
            <a:ext cx="11099800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hope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peace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rest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In the One who Loves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He will light the way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He will lead us home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As we offer all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To the One who saves us</a:t>
            </a:r>
          </a:p>
        </p:txBody>
      </p:sp>
      <p:sp>
        <p:nvSpPr>
          <p:cNvPr id="51" name="Shape 51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body" idx="1"/>
          </p:nvPr>
        </p:nvSpPr>
        <p:spPr>
          <a:xfrm>
            <a:off x="965200" y="1363860"/>
            <a:ext cx="11099800" cy="4991349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His love endures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Forever His love endures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Forever His love endures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Forever and ever (2x)</a:t>
            </a:r>
          </a:p>
        </p:txBody>
      </p:sp>
      <p:sp>
        <p:nvSpPr>
          <p:cNvPr id="54" name="Shape 54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body" idx="1"/>
          </p:nvPr>
        </p:nvSpPr>
        <p:spPr>
          <a:xfrm>
            <a:off x="965200" y="1363860"/>
            <a:ext cx="11099800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hope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peace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We have found our rest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In the One who Loves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He will light the way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He will lead us home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As we offer all</a:t>
            </a:r>
            <a:endParaRPr sz="3306">
              <a:solidFill>
                <a:srgbClr val="FFFFFF"/>
              </a:solidFill>
            </a:endParaRPr>
          </a:p>
          <a:p>
            <a:pPr lvl="0" marL="0" indent="0" algn="ctr" defTabSz="508254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To the One who saves us</a:t>
            </a:r>
          </a:p>
        </p:txBody>
      </p:sp>
      <p:sp>
        <p:nvSpPr>
          <p:cNvPr id="57" name="Shape 57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body" idx="1"/>
          </p:nvPr>
        </p:nvSpPr>
        <p:spPr>
          <a:xfrm>
            <a:off x="965200" y="1363860"/>
            <a:ext cx="11099800" cy="4897389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His love endures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Forever His love endures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Forever His love endures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Forever and ever (2x)</a:t>
            </a:r>
          </a:p>
        </p:txBody>
      </p:sp>
      <p:sp>
        <p:nvSpPr>
          <p:cNvPr id="60" name="Shape 60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1" name="Shape 61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one who saves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